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96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2025/2/20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446245" y="754266"/>
            <a:ext cx="4835687" cy="307607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346102" y="307649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1798015"/>
            <a:ext cx="5553123" cy="2339288"/>
            <a:chOff x="5801392" y="1950388"/>
            <a:chExt cx="5553123" cy="2339288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950388"/>
              <a:ext cx="4845912" cy="461665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講題</a:t>
              </a:r>
              <a:r>
                <a:rPr lang="en-US" altLang="zh-TW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/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那些句點之後的家庭故事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55531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地點</a:t>
              </a:r>
              <a:r>
                <a:rPr lang="en-US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［達人小檔案］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現職：知名作家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作品翻拍為台劇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學歷：銘傳大學碩士專班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暢銷著作：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你好，我是接體員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比句點更悲傷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火來了，快跑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孝子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113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r="3140"/>
          <a:stretch/>
        </p:blipFill>
        <p:spPr bwMode="auto">
          <a:xfrm>
            <a:off x="878249" y="825893"/>
            <a:ext cx="4204832" cy="296589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59477" y="1092073"/>
            <a:ext cx="4277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林品睿老師 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大師兄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44791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日期及時間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/114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-2520804" y="2541196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0" y="6110697"/>
            <a:ext cx="151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33" y="5775202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2081572" y="6172253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https://forms.gle/yeQNAe3ksGfMsZSA8</a:t>
            </a:r>
            <a:endParaRPr lang="zh-TW" altLang="en-US" sz="16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D496446-DA10-4F80-B17F-AE4E4EEE0A79}"/>
              </a:ext>
            </a:extLst>
          </p:cNvPr>
          <p:cNvSpPr txBox="1"/>
          <p:nvPr/>
        </p:nvSpPr>
        <p:spPr>
          <a:xfrm>
            <a:off x="570432" y="4093931"/>
            <a:ext cx="41926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那些句點以後的故事　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用寫作開啟和解之路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敬</a:t>
            </a:r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邀您與大師兄一同閱歷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人生百態的生命故事</a:t>
            </a:r>
            <a:r>
              <a:rPr lang="en-US" altLang="zh-TW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</a:t>
            </a:r>
            <a:endParaRPr lang="zh-TW" altLang="en-US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170</Words>
  <Application>Microsoft Office PowerPoint</Application>
  <PresentationFormat>寬螢幕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等线</vt:lpstr>
      <vt:lpstr>宋体</vt:lpstr>
      <vt:lpstr>文鼎粗隸</vt:lpstr>
      <vt:lpstr>微軟正黑體</vt:lpstr>
      <vt:lpstr>微軟正黑體</vt:lpstr>
      <vt:lpstr>新細明體</vt:lpstr>
      <vt:lpstr>Arial</vt:lpstr>
      <vt:lpstr>Calibri</vt:lpstr>
      <vt:lpstr>Calibri Light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217</cp:revision>
  <dcterms:created xsi:type="dcterms:W3CDTF">2016-12-02T06:04:15Z</dcterms:created>
  <dcterms:modified xsi:type="dcterms:W3CDTF">2025-02-20T03:02:47Z</dcterms:modified>
</cp:coreProperties>
</file>